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6" r:id="rId4"/>
    <p:sldId id="259" r:id="rId5"/>
  </p:sldIdLst>
  <p:sldSz cx="6858000" cy="9906000" type="A4"/>
  <p:notesSz cx="6797675" cy="9931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66" d="100"/>
          <a:sy n="66" d="100"/>
        </p:scale>
        <p:origin x="3354" y="5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FD5EE-4116-4E7F-B902-77E057185C51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22B2-9765-4F54-B8C0-7F9B1A7E1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835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FD5EE-4116-4E7F-B902-77E057185C51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22B2-9765-4F54-B8C0-7F9B1A7E1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613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FD5EE-4116-4E7F-B902-77E057185C51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22B2-9765-4F54-B8C0-7F9B1A7E1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979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FD5EE-4116-4E7F-B902-77E057185C51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22B2-9765-4F54-B8C0-7F9B1A7E1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546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FD5EE-4116-4E7F-B902-77E057185C51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22B2-9765-4F54-B8C0-7F9B1A7E1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577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FD5EE-4116-4E7F-B902-77E057185C51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22B2-9765-4F54-B8C0-7F9B1A7E1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53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FD5EE-4116-4E7F-B902-77E057185C51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22B2-9765-4F54-B8C0-7F9B1A7E1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292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FD5EE-4116-4E7F-B902-77E057185C51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22B2-9765-4F54-B8C0-7F9B1A7E1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05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FD5EE-4116-4E7F-B902-77E057185C51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22B2-9765-4F54-B8C0-7F9B1A7E1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355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FD5EE-4116-4E7F-B902-77E057185C51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22B2-9765-4F54-B8C0-7F9B1A7E1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345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FD5EE-4116-4E7F-B902-77E057185C51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22B2-9765-4F54-B8C0-7F9B1A7E1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470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1FD5EE-4116-4E7F-B902-77E057185C51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622B2-9765-4F54-B8C0-7F9B1A7E1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175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1F7839C-C6B9-44AA-BD4A-6CC9C75D76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7918" y="6704496"/>
            <a:ext cx="4449837" cy="250303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BE7B73EB-5962-42B9-B5C2-E129FFB46978}"/>
              </a:ext>
            </a:extLst>
          </p:cNvPr>
          <p:cNvSpPr/>
          <p:nvPr/>
        </p:nvSpPr>
        <p:spPr>
          <a:xfrm>
            <a:off x="198210" y="319385"/>
            <a:ext cx="6461579" cy="138499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 err="1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2800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cường</a:t>
            </a:r>
            <a:r>
              <a:rPr lang="en-US" sz="2800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bồi</a:t>
            </a:r>
            <a:r>
              <a:rPr lang="en-US" sz="2800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dưỡng</a:t>
            </a:r>
            <a:r>
              <a:rPr lang="en-US" sz="2800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2800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cực</a:t>
            </a:r>
            <a:r>
              <a:rPr lang="en-US" sz="2800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GVMN </a:t>
            </a:r>
            <a:r>
              <a:rPr lang="en-US" sz="2800" b="1" dirty="0" err="1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2800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sóc</a:t>
            </a:r>
            <a:r>
              <a:rPr lang="en-US" sz="2800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800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dục</a:t>
            </a:r>
            <a:r>
              <a:rPr lang="en-US" sz="2800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800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mầm</a:t>
            </a:r>
            <a:r>
              <a:rPr lang="en-US" sz="2800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non</a:t>
            </a:r>
            <a:endParaRPr lang="en-US" sz="2800" b="1" cap="none" spc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22942A4-77AA-455C-AE36-508D9F2E12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210" y="1815702"/>
            <a:ext cx="4659540" cy="262099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F7D2243-78E5-40E0-8BEA-42CB5B1994D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1300" y="4120966"/>
            <a:ext cx="4944534" cy="27813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71192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79CEE01-8A8E-40D9-9CF5-1ECD35D1FA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51" y="1009650"/>
            <a:ext cx="2762250" cy="39433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3DEAFB6-29E7-46E9-9DAA-6028C1590E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650" y="5752395"/>
            <a:ext cx="2682677" cy="382975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3900551-CDAA-466B-8E64-B3060974170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7116" y="3048000"/>
            <a:ext cx="2762250" cy="3943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423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29723D3C-45B7-45CF-A7A1-E15585B7A5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733" y="3036095"/>
            <a:ext cx="6129867" cy="34480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06513E1-C38D-4A6A-AA60-AD8FA0FD1F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315" y="6349603"/>
            <a:ext cx="5397500" cy="3036094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A54B7F2-214D-4E6A-B3F7-DA2F9561DED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714" y="385762"/>
            <a:ext cx="5397500" cy="303609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890769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35F83A3-DE66-403A-AE1B-95BB7A08C7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220" y="1767398"/>
            <a:ext cx="5663293" cy="318560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729F806-B557-47D6-A41A-021B74CE89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028" y="5384177"/>
            <a:ext cx="5663293" cy="318560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5348493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19</Words>
  <Application>Microsoft Office PowerPoint</Application>
  <PresentationFormat>A4 Paper (210x297 mm)</PresentationFormat>
  <Paragraphs>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Họa Mi 2 Quận 12 Mầm non</dc:creator>
  <cp:lastModifiedBy>Họa Mi 2 Quận 12 Mầm non</cp:lastModifiedBy>
  <cp:revision>3</cp:revision>
  <cp:lastPrinted>2020-09-10T09:47:31Z</cp:lastPrinted>
  <dcterms:created xsi:type="dcterms:W3CDTF">2020-09-10T09:31:27Z</dcterms:created>
  <dcterms:modified xsi:type="dcterms:W3CDTF">2020-09-10T09:52:01Z</dcterms:modified>
</cp:coreProperties>
</file>